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sldIdLst>
    <p:sldId id="257" r:id="rId2"/>
    <p:sldId id="259" r:id="rId3"/>
    <p:sldId id="260" r:id="rId4"/>
    <p:sldId id="261" r:id="rId5"/>
    <p:sldId id="262" r:id="rId6"/>
    <p:sldId id="263" r:id="rId7"/>
    <p:sldId id="265" r:id="rId8"/>
    <p:sldId id="264" r:id="rId9"/>
    <p:sldId id="266" r:id="rId10"/>
    <p:sldId id="269" r:id="rId11"/>
    <p:sldId id="270" r:id="rId12"/>
    <p:sldId id="267" r:id="rId13"/>
    <p:sldId id="268" r:id="rId14"/>
    <p:sldId id="271" r:id="rId15"/>
    <p:sldId id="272" r:id="rId16"/>
    <p:sldId id="273" r:id="rId17"/>
    <p:sldId id="274" r:id="rId18"/>
    <p:sldId id="275" r:id="rId19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4A48"/>
    <a:srgbClr val="FFF4D5"/>
    <a:srgbClr val="CDBA97"/>
    <a:srgbClr val="FEFFE7"/>
    <a:srgbClr val="FFFF99"/>
    <a:srgbClr val="FDFED6"/>
    <a:srgbClr val="4C3638"/>
    <a:srgbClr val="705052"/>
    <a:srgbClr val="E8683D"/>
    <a:srgbClr val="6D33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4D6A02-350D-4E01-9214-8EC00A4FBCA0}" v="8" dt="2024-12-18T00:30:38.0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8" autoAdjust="0"/>
  </p:normalViewPr>
  <p:slideViewPr>
    <p:cSldViewPr snapToGrid="0">
      <p:cViewPr varScale="1">
        <p:scale>
          <a:sx n="38" d="100"/>
          <a:sy n="38" d="100"/>
        </p:scale>
        <p:origin x="1459" y="67"/>
      </p:cViewPr>
      <p:guideLst>
        <p:guide orient="horz" pos="4032"/>
        <p:guide pos="30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a Guimarães dos Santos" userId="63f17a19a3490451" providerId="LiveId" clId="{6B4D6A02-350D-4E01-9214-8EC00A4FBCA0}"/>
    <pc:docChg chg="undo custSel addSld delSld modSld">
      <pc:chgData name="Lia Guimarães dos Santos" userId="63f17a19a3490451" providerId="LiveId" clId="{6B4D6A02-350D-4E01-9214-8EC00A4FBCA0}" dt="2024-12-18T01:02:47.630" v="550" actId="14100"/>
      <pc:docMkLst>
        <pc:docMk/>
      </pc:docMkLst>
      <pc:sldChg chg="del">
        <pc:chgData name="Lia Guimarães dos Santos" userId="63f17a19a3490451" providerId="LiveId" clId="{6B4D6A02-350D-4E01-9214-8EC00A4FBCA0}" dt="2024-12-18T00:18:17.442" v="0" actId="47"/>
        <pc:sldMkLst>
          <pc:docMk/>
          <pc:sldMk cId="2101244846" sldId="256"/>
        </pc:sldMkLst>
      </pc:sldChg>
      <pc:sldChg chg="addSp delSp modSp mod">
        <pc:chgData name="Lia Guimarães dos Santos" userId="63f17a19a3490451" providerId="LiveId" clId="{6B4D6A02-350D-4E01-9214-8EC00A4FBCA0}" dt="2024-12-18T00:28:19.441" v="24" actId="21"/>
        <pc:sldMkLst>
          <pc:docMk/>
          <pc:sldMk cId="1725023214" sldId="257"/>
        </pc:sldMkLst>
        <pc:spChg chg="mod">
          <ac:chgData name="Lia Guimarães dos Santos" userId="63f17a19a3490451" providerId="LiveId" clId="{6B4D6A02-350D-4E01-9214-8EC00A4FBCA0}" dt="2024-12-18T00:21:06.346" v="10" actId="20578"/>
          <ac:spMkLst>
            <pc:docMk/>
            <pc:sldMk cId="1725023214" sldId="257"/>
            <ac:spMk id="4" creationId="{E7C2A953-D660-EB01-F480-69C5FED39375}"/>
          </ac:spMkLst>
        </pc:spChg>
        <pc:spChg chg="del mod">
          <ac:chgData name="Lia Guimarães dos Santos" userId="63f17a19a3490451" providerId="LiveId" clId="{6B4D6A02-350D-4E01-9214-8EC00A4FBCA0}" dt="2024-12-18T00:21:23.431" v="13" actId="478"/>
          <ac:spMkLst>
            <pc:docMk/>
            <pc:sldMk cId="1725023214" sldId="257"/>
            <ac:spMk id="6" creationId="{732A23FC-8F2E-6484-AFFE-3F767FC091E3}"/>
          </ac:spMkLst>
        </pc:spChg>
        <pc:spChg chg="add del mod">
          <ac:chgData name="Lia Guimarães dos Santos" userId="63f17a19a3490451" providerId="LiveId" clId="{6B4D6A02-350D-4E01-9214-8EC00A4FBCA0}" dt="2024-12-18T00:20:09.691" v="7" actId="478"/>
          <ac:spMkLst>
            <pc:docMk/>
            <pc:sldMk cId="1725023214" sldId="257"/>
            <ac:spMk id="8" creationId="{C6042908-306C-6132-6AC0-B4F376E4D744}"/>
          </ac:spMkLst>
        </pc:spChg>
        <pc:picChg chg="del mod">
          <ac:chgData name="Lia Guimarães dos Santos" userId="63f17a19a3490451" providerId="LiveId" clId="{6B4D6A02-350D-4E01-9214-8EC00A4FBCA0}" dt="2024-12-18T00:26:18.861" v="16" actId="478"/>
          <ac:picMkLst>
            <pc:docMk/>
            <pc:sldMk cId="1725023214" sldId="257"/>
            <ac:picMk id="7" creationId="{58C32A92-13C0-D688-3AA8-D10B9D6D917E}"/>
          </ac:picMkLst>
        </pc:picChg>
        <pc:picChg chg="add del mod">
          <ac:chgData name="Lia Guimarães dos Santos" userId="63f17a19a3490451" providerId="LiveId" clId="{6B4D6A02-350D-4E01-9214-8EC00A4FBCA0}" dt="2024-12-18T00:28:19.441" v="24" actId="21"/>
          <ac:picMkLst>
            <pc:docMk/>
            <pc:sldMk cId="1725023214" sldId="257"/>
            <ac:picMk id="10" creationId="{83D9D07E-22A4-A999-FF3C-5ACC952B6436}"/>
          </ac:picMkLst>
        </pc:picChg>
        <pc:picChg chg="del mod">
          <ac:chgData name="Lia Guimarães dos Santos" userId="63f17a19a3490451" providerId="LiveId" clId="{6B4D6A02-350D-4E01-9214-8EC00A4FBCA0}" dt="2024-12-18T00:26:21.878" v="17" actId="478"/>
          <ac:picMkLst>
            <pc:docMk/>
            <pc:sldMk cId="1725023214" sldId="257"/>
            <ac:picMk id="11" creationId="{4F3DCA28-9CC6-B1BD-7CAF-F6E5E481272E}"/>
          </ac:picMkLst>
        </pc:picChg>
      </pc:sldChg>
      <pc:sldChg chg="del">
        <pc:chgData name="Lia Guimarães dos Santos" userId="63f17a19a3490451" providerId="LiveId" clId="{6B4D6A02-350D-4E01-9214-8EC00A4FBCA0}" dt="2024-12-18T00:18:21.911" v="1" actId="47"/>
        <pc:sldMkLst>
          <pc:docMk/>
          <pc:sldMk cId="4081313288" sldId="258"/>
        </pc:sldMkLst>
      </pc:sldChg>
      <pc:sldChg chg="addSp modSp">
        <pc:chgData name="Lia Guimarães dos Santos" userId="63f17a19a3490451" providerId="LiveId" clId="{6B4D6A02-350D-4E01-9214-8EC00A4FBCA0}" dt="2024-12-18T00:31:55.996" v="44"/>
        <pc:sldMkLst>
          <pc:docMk/>
          <pc:sldMk cId="3401789200" sldId="260"/>
        </pc:sldMkLst>
        <pc:picChg chg="add mod">
          <ac:chgData name="Lia Guimarães dos Santos" userId="63f17a19a3490451" providerId="LiveId" clId="{6B4D6A02-350D-4E01-9214-8EC00A4FBCA0}" dt="2024-12-18T00:31:55.996" v="44"/>
          <ac:picMkLst>
            <pc:docMk/>
            <pc:sldMk cId="3401789200" sldId="260"/>
            <ac:picMk id="7" creationId="{CB94B80F-DA66-BC4B-F64A-B725455E8ED3}"/>
          </ac:picMkLst>
        </pc:picChg>
      </pc:sldChg>
      <pc:sldChg chg="addSp modSp mod">
        <pc:chgData name="Lia Guimarães dos Santos" userId="63f17a19a3490451" providerId="LiveId" clId="{6B4D6A02-350D-4E01-9214-8EC00A4FBCA0}" dt="2024-12-18T00:31:04.329" v="36" actId="29295"/>
        <pc:sldMkLst>
          <pc:docMk/>
          <pc:sldMk cId="1970251250" sldId="262"/>
        </pc:sldMkLst>
        <pc:picChg chg="add mod">
          <ac:chgData name="Lia Guimarães dos Santos" userId="63f17a19a3490451" providerId="LiveId" clId="{6B4D6A02-350D-4E01-9214-8EC00A4FBCA0}" dt="2024-12-18T00:31:04.329" v="36" actId="29295"/>
          <ac:picMkLst>
            <pc:docMk/>
            <pc:sldMk cId="1970251250" sldId="262"/>
            <ac:picMk id="8" creationId="{5A648E5E-B5F9-F959-6287-A4C305354B5E}"/>
          </ac:picMkLst>
        </pc:picChg>
      </pc:sldChg>
      <pc:sldChg chg="addSp modSp">
        <pc:chgData name="Lia Guimarães dos Santos" userId="63f17a19a3490451" providerId="LiveId" clId="{6B4D6A02-350D-4E01-9214-8EC00A4FBCA0}" dt="2024-12-18T00:31:19.882" v="37"/>
        <pc:sldMkLst>
          <pc:docMk/>
          <pc:sldMk cId="1332247940" sldId="265"/>
        </pc:sldMkLst>
        <pc:picChg chg="add mod">
          <ac:chgData name="Lia Guimarães dos Santos" userId="63f17a19a3490451" providerId="LiveId" clId="{6B4D6A02-350D-4E01-9214-8EC00A4FBCA0}" dt="2024-12-18T00:31:19.882" v="37"/>
          <ac:picMkLst>
            <pc:docMk/>
            <pc:sldMk cId="1332247940" sldId="265"/>
            <ac:picMk id="7" creationId="{02D3D7A2-D959-75A7-B9BD-763F788DBB35}"/>
          </ac:picMkLst>
        </pc:picChg>
      </pc:sldChg>
      <pc:sldChg chg="addSp modSp">
        <pc:chgData name="Lia Guimarães dos Santos" userId="63f17a19a3490451" providerId="LiveId" clId="{6B4D6A02-350D-4E01-9214-8EC00A4FBCA0}" dt="2024-12-18T00:31:27.375" v="38"/>
        <pc:sldMkLst>
          <pc:docMk/>
          <pc:sldMk cId="389422121" sldId="266"/>
        </pc:sldMkLst>
        <pc:picChg chg="add mod">
          <ac:chgData name="Lia Guimarães dos Santos" userId="63f17a19a3490451" providerId="LiveId" clId="{6B4D6A02-350D-4E01-9214-8EC00A4FBCA0}" dt="2024-12-18T00:31:27.375" v="38"/>
          <ac:picMkLst>
            <pc:docMk/>
            <pc:sldMk cId="389422121" sldId="266"/>
            <ac:picMk id="7" creationId="{0DF48BF4-AE85-D1B7-5A5F-26BEAEF63E1D}"/>
          </ac:picMkLst>
        </pc:picChg>
      </pc:sldChg>
      <pc:sldChg chg="addSp modSp">
        <pc:chgData name="Lia Guimarães dos Santos" userId="63f17a19a3490451" providerId="LiveId" clId="{6B4D6A02-350D-4E01-9214-8EC00A4FBCA0}" dt="2024-12-18T00:31:40.207" v="41"/>
        <pc:sldMkLst>
          <pc:docMk/>
          <pc:sldMk cId="4082376259" sldId="268"/>
        </pc:sldMkLst>
        <pc:picChg chg="add mod">
          <ac:chgData name="Lia Guimarães dos Santos" userId="63f17a19a3490451" providerId="LiveId" clId="{6B4D6A02-350D-4E01-9214-8EC00A4FBCA0}" dt="2024-12-18T00:31:40.207" v="41"/>
          <ac:picMkLst>
            <pc:docMk/>
            <pc:sldMk cId="4082376259" sldId="268"/>
            <ac:picMk id="5" creationId="{96C0AD8C-7628-2A83-3458-750C5DDAC34C}"/>
          </ac:picMkLst>
        </pc:picChg>
      </pc:sldChg>
      <pc:sldChg chg="addSp modSp">
        <pc:chgData name="Lia Guimarães dos Santos" userId="63f17a19a3490451" providerId="LiveId" clId="{6B4D6A02-350D-4E01-9214-8EC00A4FBCA0}" dt="2024-12-18T00:31:32.834" v="39"/>
        <pc:sldMkLst>
          <pc:docMk/>
          <pc:sldMk cId="2818427283" sldId="269"/>
        </pc:sldMkLst>
        <pc:picChg chg="add mod">
          <ac:chgData name="Lia Guimarães dos Santos" userId="63f17a19a3490451" providerId="LiveId" clId="{6B4D6A02-350D-4E01-9214-8EC00A4FBCA0}" dt="2024-12-18T00:31:32.834" v="39"/>
          <ac:picMkLst>
            <pc:docMk/>
            <pc:sldMk cId="2818427283" sldId="269"/>
            <ac:picMk id="7" creationId="{B7B24F2B-EA9C-013A-A00B-8D01B41255D5}"/>
          </ac:picMkLst>
        </pc:picChg>
      </pc:sldChg>
      <pc:sldChg chg="addSp modSp">
        <pc:chgData name="Lia Guimarães dos Santos" userId="63f17a19a3490451" providerId="LiveId" clId="{6B4D6A02-350D-4E01-9214-8EC00A4FBCA0}" dt="2024-12-18T00:31:36.797" v="40"/>
        <pc:sldMkLst>
          <pc:docMk/>
          <pc:sldMk cId="3164940139" sldId="270"/>
        </pc:sldMkLst>
        <pc:picChg chg="add mod">
          <ac:chgData name="Lia Guimarães dos Santos" userId="63f17a19a3490451" providerId="LiveId" clId="{6B4D6A02-350D-4E01-9214-8EC00A4FBCA0}" dt="2024-12-18T00:31:36.797" v="40"/>
          <ac:picMkLst>
            <pc:docMk/>
            <pc:sldMk cId="3164940139" sldId="270"/>
            <ac:picMk id="12" creationId="{948C85BF-25A3-8D81-8C0C-3896EB286FF4}"/>
          </ac:picMkLst>
        </pc:picChg>
      </pc:sldChg>
      <pc:sldChg chg="addSp delSp modSp mod">
        <pc:chgData name="Lia Guimarães dos Santos" userId="63f17a19a3490451" providerId="LiveId" clId="{6B4D6A02-350D-4E01-9214-8EC00A4FBCA0}" dt="2024-12-18T00:31:43.508" v="42"/>
        <pc:sldMkLst>
          <pc:docMk/>
          <pc:sldMk cId="3859266553" sldId="271"/>
        </pc:sldMkLst>
        <pc:picChg chg="add del mod">
          <ac:chgData name="Lia Guimarães dos Santos" userId="63f17a19a3490451" providerId="LiveId" clId="{6B4D6A02-350D-4E01-9214-8EC00A4FBCA0}" dt="2024-12-18T00:28:55.225" v="30" actId="478"/>
          <ac:picMkLst>
            <pc:docMk/>
            <pc:sldMk cId="3859266553" sldId="271"/>
            <ac:picMk id="10" creationId="{83D9D07E-22A4-A999-FF3C-5ACC952B6436}"/>
          </ac:picMkLst>
        </pc:picChg>
        <pc:picChg chg="add mod">
          <ac:chgData name="Lia Guimarães dos Santos" userId="63f17a19a3490451" providerId="LiveId" clId="{6B4D6A02-350D-4E01-9214-8EC00A4FBCA0}" dt="2024-12-18T00:31:43.508" v="42"/>
          <ac:picMkLst>
            <pc:docMk/>
            <pc:sldMk cId="3859266553" sldId="271"/>
            <ac:picMk id="11" creationId="{5E21BF73-3984-95F7-6704-0DC82B1EF642}"/>
          </ac:picMkLst>
        </pc:picChg>
      </pc:sldChg>
      <pc:sldChg chg="addSp modSp">
        <pc:chgData name="Lia Guimarães dos Santos" userId="63f17a19a3490451" providerId="LiveId" clId="{6B4D6A02-350D-4E01-9214-8EC00A4FBCA0}" dt="2024-12-18T00:31:46.435" v="43"/>
        <pc:sldMkLst>
          <pc:docMk/>
          <pc:sldMk cId="2510382300" sldId="273"/>
        </pc:sldMkLst>
        <pc:picChg chg="add mod">
          <ac:chgData name="Lia Guimarães dos Santos" userId="63f17a19a3490451" providerId="LiveId" clId="{6B4D6A02-350D-4E01-9214-8EC00A4FBCA0}" dt="2024-12-18T00:31:46.435" v="43"/>
          <ac:picMkLst>
            <pc:docMk/>
            <pc:sldMk cId="2510382300" sldId="273"/>
            <ac:picMk id="7" creationId="{B74BD816-EE5C-2ED6-456B-819D00896113}"/>
          </ac:picMkLst>
        </pc:picChg>
      </pc:sldChg>
      <pc:sldChg chg="addSp delSp modSp new mod">
        <pc:chgData name="Lia Guimarães dos Santos" userId="63f17a19a3490451" providerId="LiveId" clId="{6B4D6A02-350D-4E01-9214-8EC00A4FBCA0}" dt="2024-12-18T00:46:02.424" v="90" actId="20577"/>
        <pc:sldMkLst>
          <pc:docMk/>
          <pc:sldMk cId="740102452" sldId="274"/>
        </pc:sldMkLst>
        <pc:spChg chg="del mod">
          <ac:chgData name="Lia Guimarães dos Santos" userId="63f17a19a3490451" providerId="LiveId" clId="{6B4D6A02-350D-4E01-9214-8EC00A4FBCA0}" dt="2024-12-18T00:45:18.711" v="51" actId="478"/>
          <ac:spMkLst>
            <pc:docMk/>
            <pc:sldMk cId="740102452" sldId="274"/>
            <ac:spMk id="2" creationId="{226B786B-DCED-9AF1-A114-89FAA6326820}"/>
          </ac:spMkLst>
        </pc:spChg>
        <pc:spChg chg="add mod ord">
          <ac:chgData name="Lia Guimarães dos Santos" userId="63f17a19a3490451" providerId="LiveId" clId="{6B4D6A02-350D-4E01-9214-8EC00A4FBCA0}" dt="2024-12-18T00:45:12.087" v="49" actId="167"/>
          <ac:spMkLst>
            <pc:docMk/>
            <pc:sldMk cId="740102452" sldId="274"/>
            <ac:spMk id="4" creationId="{297B459A-8A29-89E5-7820-2C0A46A9AE8F}"/>
          </ac:spMkLst>
        </pc:spChg>
        <pc:spChg chg="add mod">
          <ac:chgData name="Lia Guimarães dos Santos" userId="63f17a19a3490451" providerId="LiveId" clId="{6B4D6A02-350D-4E01-9214-8EC00A4FBCA0}" dt="2024-12-18T00:46:02.424" v="90" actId="20577"/>
          <ac:spMkLst>
            <pc:docMk/>
            <pc:sldMk cId="740102452" sldId="274"/>
            <ac:spMk id="5" creationId="{23E7562C-7DBA-1233-A3F8-6A1824330274}"/>
          </ac:spMkLst>
        </pc:spChg>
        <pc:spChg chg="add del mod">
          <ac:chgData name="Lia Guimarães dos Santos" userId="63f17a19a3490451" providerId="LiveId" clId="{6B4D6A02-350D-4E01-9214-8EC00A4FBCA0}" dt="2024-12-18T00:45:36.399" v="54" actId="478"/>
          <ac:spMkLst>
            <pc:docMk/>
            <pc:sldMk cId="740102452" sldId="274"/>
            <ac:spMk id="6" creationId="{18AE9A77-B339-09A0-E1A8-807DD41DA411}"/>
          </ac:spMkLst>
        </pc:spChg>
        <pc:spChg chg="add mod">
          <ac:chgData name="Lia Guimarães dos Santos" userId="63f17a19a3490451" providerId="LiveId" clId="{6B4D6A02-350D-4E01-9214-8EC00A4FBCA0}" dt="2024-12-18T00:44:39.853" v="47"/>
          <ac:spMkLst>
            <pc:docMk/>
            <pc:sldMk cId="740102452" sldId="274"/>
            <ac:spMk id="7" creationId="{97794EE0-A63E-518E-BE9A-0C2AB5B03E40}"/>
          </ac:spMkLst>
        </pc:spChg>
        <pc:spChg chg="add mod">
          <ac:chgData name="Lia Guimarães dos Santos" userId="63f17a19a3490451" providerId="LiveId" clId="{6B4D6A02-350D-4E01-9214-8EC00A4FBCA0}" dt="2024-12-18T00:44:39.853" v="47"/>
          <ac:spMkLst>
            <pc:docMk/>
            <pc:sldMk cId="740102452" sldId="274"/>
            <ac:spMk id="8" creationId="{C65935AB-3DA7-6A3A-8249-C2C3E64A16D1}"/>
          </ac:spMkLst>
        </pc:spChg>
      </pc:sldChg>
      <pc:sldChg chg="addSp delSp modSp new mod">
        <pc:chgData name="Lia Guimarães dos Santos" userId="63f17a19a3490451" providerId="LiveId" clId="{6B4D6A02-350D-4E01-9214-8EC00A4FBCA0}" dt="2024-12-18T01:02:47.630" v="550" actId="14100"/>
        <pc:sldMkLst>
          <pc:docMk/>
          <pc:sldMk cId="1115007920" sldId="275"/>
        </pc:sldMkLst>
        <pc:spChg chg="add mod">
          <ac:chgData name="Lia Guimarães dos Santos" userId="63f17a19a3490451" providerId="LiveId" clId="{6B4D6A02-350D-4E01-9214-8EC00A4FBCA0}" dt="2024-12-18T00:58:17.720" v="524" actId="20577"/>
          <ac:spMkLst>
            <pc:docMk/>
            <pc:sldMk cId="1115007920" sldId="275"/>
            <ac:spMk id="4" creationId="{8CAA022A-8D6A-C88E-868C-4D243211C71C}"/>
          </ac:spMkLst>
        </pc:spChg>
        <pc:spChg chg="add mod">
          <ac:chgData name="Lia Guimarães dos Santos" userId="63f17a19a3490451" providerId="LiveId" clId="{6B4D6A02-350D-4E01-9214-8EC00A4FBCA0}" dt="2024-12-18T00:46:31.637" v="99" actId="20577"/>
          <ac:spMkLst>
            <pc:docMk/>
            <pc:sldMk cId="1115007920" sldId="275"/>
            <ac:spMk id="5" creationId="{25DAD9DE-7772-94B2-AE44-F647BD8BF82A}"/>
          </ac:spMkLst>
        </pc:spChg>
        <pc:spChg chg="add mod">
          <ac:chgData name="Lia Guimarães dos Santos" userId="63f17a19a3490451" providerId="LiveId" clId="{6B4D6A02-350D-4E01-9214-8EC00A4FBCA0}" dt="2024-12-18T00:46:24.088" v="91"/>
          <ac:spMkLst>
            <pc:docMk/>
            <pc:sldMk cId="1115007920" sldId="275"/>
            <ac:spMk id="6" creationId="{6F4986D3-3721-9CC8-FD9D-B754F3E2C181}"/>
          </ac:spMkLst>
        </pc:spChg>
        <pc:spChg chg="add mod">
          <ac:chgData name="Lia Guimarães dos Santos" userId="63f17a19a3490451" providerId="LiveId" clId="{6B4D6A02-350D-4E01-9214-8EC00A4FBCA0}" dt="2024-12-18T00:58:55.725" v="529" actId="14100"/>
          <ac:spMkLst>
            <pc:docMk/>
            <pc:sldMk cId="1115007920" sldId="275"/>
            <ac:spMk id="10" creationId="{1FB5F88F-D7CA-E6F1-1069-8ED766558C1D}"/>
          </ac:spMkLst>
        </pc:spChg>
        <pc:spChg chg="add del">
          <ac:chgData name="Lia Guimarães dos Santos" userId="63f17a19a3490451" providerId="LiveId" clId="{6B4D6A02-350D-4E01-9214-8EC00A4FBCA0}" dt="2024-12-18T01:02:20.194" v="543"/>
          <ac:spMkLst>
            <pc:docMk/>
            <pc:sldMk cId="1115007920" sldId="275"/>
            <ac:spMk id="12" creationId="{A4F31BC7-AAA8-8829-2960-E33F035D5FA6}"/>
          </ac:spMkLst>
        </pc:spChg>
        <pc:spChg chg="add del mod">
          <ac:chgData name="Lia Guimarães dos Santos" userId="63f17a19a3490451" providerId="LiveId" clId="{6B4D6A02-350D-4E01-9214-8EC00A4FBCA0}" dt="2024-12-18T01:02:20.194" v="545"/>
          <ac:spMkLst>
            <pc:docMk/>
            <pc:sldMk cId="1115007920" sldId="275"/>
            <ac:spMk id="13" creationId="{7D3300B6-E694-593A-B558-1BC831CCF6DC}"/>
          </ac:spMkLst>
        </pc:spChg>
        <pc:graphicFrameChg chg="add mod">
          <ac:chgData name="Lia Guimarães dos Santos" userId="63f17a19a3490451" providerId="LiveId" clId="{6B4D6A02-350D-4E01-9214-8EC00A4FBCA0}" dt="2024-12-18T01:02:47.630" v="550" actId="14100"/>
          <ac:graphicFrameMkLst>
            <pc:docMk/>
            <pc:sldMk cId="1115007920" sldId="275"/>
            <ac:graphicFrameMk id="11" creationId="{972CCC4F-41BC-75FF-C336-9F63313A6742}"/>
          </ac:graphicFrameMkLst>
        </pc:graphicFrameChg>
        <pc:picChg chg="add mod">
          <ac:chgData name="Lia Guimarães dos Santos" userId="63f17a19a3490451" providerId="LiveId" clId="{6B4D6A02-350D-4E01-9214-8EC00A4FBCA0}" dt="2024-12-18T00:46:24.088" v="91"/>
          <ac:picMkLst>
            <pc:docMk/>
            <pc:sldMk cId="1115007920" sldId="275"/>
            <ac:picMk id="7" creationId="{7FC4CCCE-9178-8250-FB94-4FA063415293}"/>
          </ac:picMkLst>
        </pc:picChg>
        <pc:picChg chg="add mod">
          <ac:chgData name="Lia Guimarães dos Santos" userId="63f17a19a3490451" providerId="LiveId" clId="{6B4D6A02-350D-4E01-9214-8EC00A4FBCA0}" dt="2024-12-18T00:59:00.997" v="530" actId="1076"/>
          <ac:picMkLst>
            <pc:docMk/>
            <pc:sldMk cId="1115007920" sldId="275"/>
            <ac:picMk id="9" creationId="{2C4E8FE8-DFE8-56F5-DC35-8DE4CFA2524C}"/>
          </ac:picMkLst>
        </pc:picChg>
      </pc:sldChg>
    </pc:docChg>
  </pc:docChgLst>
</pc:chgInfo>
</file>

<file path=ppt/media/image1.png>
</file>

<file path=ppt/media/image10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AD5E7-CE62-428B-A559-804BDCC2FEB9}" type="datetimeFigureOut">
              <a:rPr lang="en-US" smtClean="0"/>
              <a:t>12/17/2024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673D7D-39F3-497C-A96C-FB5FE14E33A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483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73D7D-39F3-497C-A96C-FB5FE14E33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43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1C79-7784-4F64-954C-BE76EF08C3BA}" type="datetime1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958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E3EC4-FB51-4253-89A0-EF46498B6AE4}" type="datetime1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7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9DDF-6E94-47C8-9678-C4FC2EEF3813}" type="datetime1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20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1604-A7B4-499F-BB81-BE502826ED72}" type="datetime1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08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8A914-4A1B-45DD-A37D-24D108C3BACE}" type="datetime1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220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D466-36DC-4D34-A872-1D588F5F9840}" type="datetime1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319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E0427-6809-46E1-8CEF-CF9AD1A090EB}" type="datetime1">
              <a:rPr lang="en-US" smtClean="0"/>
              <a:t>12/17/2024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71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CAF29-DD21-4812-AE55-C9567A85B3ED}" type="datetime1">
              <a:rPr lang="en-US" smtClean="0"/>
              <a:t>12/17/2024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23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27D52-5C07-480A-BABF-CD8EEBDA34A9}" type="datetime1">
              <a:rPr lang="en-US" smtClean="0"/>
              <a:t>12/17/2024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056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CC6BF-65DC-4152-A532-E4D6F981B436}" type="datetime1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360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D3CEC-A70C-4D2A-8FA1-897C50908007}" type="datetime1">
              <a:rPr lang="en-US" smtClean="0"/>
              <a:t>12/17/2024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2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6D80F7-99EC-4CDC-A70B-E9ED97FC928D}" type="datetime1">
              <a:rPr lang="en-US" smtClean="0"/>
              <a:t>12/17/2024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A PROGRAMADORA EM VOCÊ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92E9D04-1109-4E26-A4B0-8659AB5C3C5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75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5" Type="http://schemas.openxmlformats.org/officeDocument/2006/relationships/package" Target="../embeddings/Microsoft_PowerPoint_Presentation.pptx"/><Relationship Id="rId4" Type="http://schemas.openxmlformats.org/officeDocument/2006/relationships/hyperlink" Target="https://github.com/LiaGuimarae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A19E52-499E-51A4-E651-5D4947F3E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7C2A953-D660-EB01-F480-69C5FED39375}"/>
              </a:ext>
            </a:extLst>
          </p:cNvPr>
          <p:cNvSpPr/>
          <p:nvPr/>
        </p:nvSpPr>
        <p:spPr>
          <a:xfrm>
            <a:off x="-117792" y="-92523"/>
            <a:ext cx="9601200" cy="12801600"/>
          </a:xfrm>
          <a:prstGeom prst="rect">
            <a:avLst/>
          </a:prstGeom>
          <a:solidFill>
            <a:srgbClr val="C3A6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EM</a:t>
            </a:r>
            <a:endParaRPr lang="en-US" b="1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20B394-D639-32B2-74E1-08DDB1C07B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0AF2F00-3E93-60BC-655D-258C35943D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magem 4" descr="Desenho de uma pessoa&#10;&#10;Descrição gerada automaticamente com confiança média">
            <a:extLst>
              <a:ext uri="{FF2B5EF4-FFF2-40B4-BE49-F238E27FC236}">
                <a16:creationId xmlns:a16="http://schemas.microsoft.com/office/drawing/2014/main" id="{7976764B-327C-C908-3577-0E31554508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601200" cy="9601200"/>
          </a:xfrm>
          <a:prstGeom prst="rect">
            <a:avLst/>
          </a:prstGeom>
        </p:spPr>
      </p:pic>
      <p:pic>
        <p:nvPicPr>
          <p:cNvPr id="9" name="Imagem 8" descr="Logotipo&#10;&#10;Descrição gerada automaticamente">
            <a:extLst>
              <a:ext uri="{FF2B5EF4-FFF2-40B4-BE49-F238E27FC236}">
                <a16:creationId xmlns:a16="http://schemas.microsoft.com/office/drawing/2014/main" id="{50D1097E-1CBB-8E54-7C9F-50D97C5CE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155" y="10843980"/>
            <a:ext cx="2838450" cy="1135795"/>
          </a:xfrm>
          <a:prstGeom prst="rect">
            <a:avLst/>
          </a:prstGeom>
        </p:spPr>
      </p:pic>
      <p:pic>
        <p:nvPicPr>
          <p:cNvPr id="13" name="Imagem 12" descr="Logotipo, Ícone&#10;&#10;Descrição gerada automaticamente">
            <a:extLst>
              <a:ext uri="{FF2B5EF4-FFF2-40B4-BE49-F238E27FC236}">
                <a16:creationId xmlns:a16="http://schemas.microsoft.com/office/drawing/2014/main" id="{68549A34-A59B-5142-2FD5-34EA6E8614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19" y="10202734"/>
            <a:ext cx="1620351" cy="1620351"/>
          </a:xfrm>
          <a:prstGeom prst="rect">
            <a:avLst/>
          </a:prstGeom>
        </p:spPr>
      </p:pic>
      <p:pic>
        <p:nvPicPr>
          <p:cNvPr id="15" name="Imagem 14" descr="Desenho de uma placa de trânsito&#10;&#10;Descrição gerada automaticamente">
            <a:extLst>
              <a:ext uri="{FF2B5EF4-FFF2-40B4-BE49-F238E27FC236}">
                <a16:creationId xmlns:a16="http://schemas.microsoft.com/office/drawing/2014/main" id="{F6E7DFA8-4BBC-CFB4-5FAE-405FE078DB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808" y="10421430"/>
            <a:ext cx="1200150" cy="1274848"/>
          </a:xfrm>
          <a:prstGeom prst="rect">
            <a:avLst/>
          </a:prstGeom>
        </p:spPr>
      </p:pic>
      <p:pic>
        <p:nvPicPr>
          <p:cNvPr id="17" name="Imagem 16" descr="Ícone&#10;&#10;Descrição gerada automaticamente">
            <a:extLst>
              <a:ext uri="{FF2B5EF4-FFF2-40B4-BE49-F238E27FC236}">
                <a16:creationId xmlns:a16="http://schemas.microsoft.com/office/drawing/2014/main" id="{81BC0CC9-2BE0-C0EB-898F-C2148F7C25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675" y="10231730"/>
            <a:ext cx="1296480" cy="1829889"/>
          </a:xfrm>
          <a:prstGeom prst="rect">
            <a:avLst/>
          </a:prstGeom>
        </p:spPr>
      </p:pic>
      <p:pic>
        <p:nvPicPr>
          <p:cNvPr id="19" name="Imagem 18" descr="Desenho com traços pretos em fundo branco&#10;&#10;Descrição gerada automaticamente com confiança média">
            <a:extLst>
              <a:ext uri="{FF2B5EF4-FFF2-40B4-BE49-F238E27FC236}">
                <a16:creationId xmlns:a16="http://schemas.microsoft.com/office/drawing/2014/main" id="{D4C8635C-713C-3C80-3C18-36056C8B72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9554" y="10532398"/>
            <a:ext cx="1428327" cy="1428327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CB0FCA9D-1D03-F079-3124-5C75FF33BE6F}"/>
              </a:ext>
            </a:extLst>
          </p:cNvPr>
          <p:cNvSpPr txBox="1"/>
          <p:nvPr/>
        </p:nvSpPr>
        <p:spPr>
          <a:xfrm>
            <a:off x="444183" y="265189"/>
            <a:ext cx="84772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4C3638"/>
                </a:solidFill>
                <a:latin typeface="Rockwell Extra Bold" panose="02060903040505020403" pitchFamily="18" charset="0"/>
                <a:cs typeface="Dreaming Outloud Script Pro" panose="020F0502020204030204" pitchFamily="66" charset="0"/>
              </a:rPr>
              <a:t>A </a:t>
            </a:r>
            <a:r>
              <a:rPr lang="pt-BR" sz="4000" b="1" dirty="0">
                <a:solidFill>
                  <a:srgbClr val="4C3638"/>
                </a:solidFill>
                <a:effectLst>
                  <a:reflection blurRad="6350" stA="55000" endA="300" endPos="45500" dir="5400000" sy="-100000" algn="bl" rotWithShape="0"/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PROGRAMADORA</a:t>
            </a:r>
            <a:r>
              <a:rPr lang="pt-BR" sz="4000" b="1" dirty="0">
                <a:solidFill>
                  <a:srgbClr val="4C3638"/>
                </a:solidFill>
                <a:latin typeface="Rockwell Extra Bold" panose="02060903040505020403" pitchFamily="18" charset="0"/>
                <a:cs typeface="Dreaming Outloud Script Pro" panose="020F0502020204030204" pitchFamily="66" charset="0"/>
              </a:rPr>
              <a:t> EM VOCÊ  </a:t>
            </a:r>
            <a:endParaRPr lang="en-US" sz="4000" b="1" dirty="0">
              <a:solidFill>
                <a:srgbClr val="4C3638"/>
              </a:solidFill>
              <a:latin typeface="Rockwell Extra Bold" panose="02060903040505020403" pitchFamily="18" charset="0"/>
              <a:cs typeface="Dreaming Outloud Script Pro" panose="020F0502020204030204" pitchFamily="66" charset="0"/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E831AF5F-AC1E-305C-0368-41708A00AC82}"/>
              </a:ext>
            </a:extLst>
          </p:cNvPr>
          <p:cNvSpPr txBox="1"/>
          <p:nvPr/>
        </p:nvSpPr>
        <p:spPr>
          <a:xfrm>
            <a:off x="2762250" y="1345638"/>
            <a:ext cx="66409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4C3638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DESCOBRINDO A TECNOLOGIA</a:t>
            </a:r>
            <a:endParaRPr lang="en-US" sz="3200" dirty="0">
              <a:solidFill>
                <a:srgbClr val="4C3638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258EDA94-4DC9-AF51-10B6-B8645AC747C8}"/>
              </a:ext>
            </a:extLst>
          </p:cNvPr>
          <p:cNvSpPr txBox="1"/>
          <p:nvPr/>
        </p:nvSpPr>
        <p:spPr>
          <a:xfrm>
            <a:off x="2320608" y="12097801"/>
            <a:ext cx="472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4C3638"/>
                </a:solidFill>
                <a:highlight>
                  <a:srgbClr val="CDBA97"/>
                </a:highlight>
                <a:latin typeface="Aharoni" panose="02010803020104030203" pitchFamily="2" charset="-79"/>
                <a:cs typeface="Aharoni" panose="02010803020104030203" pitchFamily="2" charset="-79"/>
              </a:rPr>
              <a:t>Lia Guimarães dos Santos</a:t>
            </a:r>
            <a:endParaRPr lang="en-US" sz="2800" dirty="0">
              <a:solidFill>
                <a:srgbClr val="4C3638"/>
              </a:solidFill>
              <a:highlight>
                <a:srgbClr val="CDBA97"/>
              </a:highligh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72502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CA3D9-B1D9-ED3E-4C33-6B66C0386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FB953340-5F95-118E-4DE2-20815A264FEF}"/>
              </a:ext>
            </a:extLst>
          </p:cNvPr>
          <p:cNvSpPr txBox="1"/>
          <p:nvPr/>
        </p:nvSpPr>
        <p:spPr>
          <a:xfrm>
            <a:off x="1097280" y="2926854"/>
            <a:ext cx="822960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Pense em uma página da web como um documento. O HTML usa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tags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para definir os diferentes elementos desse documento. Por exemplo:	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&lt;h1&gt;: Define um título principal.&lt;p&gt;: Define um parágrafo.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img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&gt;: Insere uma imagem.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&lt;a&gt;: Cria um link para outra página.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Cada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tag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tem uma função específica. Ao combinar essas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tags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você pode criar páginas com diferentes layouts e conteúdos.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O HTML é a linguagem fundamental para construir páginas da web. É como montar um quebra-cabeça: você combina diferentes peças (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tags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para criar um todo coeso. É uma ferramenta poderosa e divertida para dar vida às suas ideias na internet.</a:t>
            </a:r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3C3351FA-6136-228F-16A0-BA9694F79DE9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HTML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5BF0038-AA28-F281-9762-A6933019ED1E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880089-8F39-CBB5-A77E-D5C57B1C0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1F1293-5E76-9020-570C-3CAB473A3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10</a:t>
            </a:fld>
            <a:endParaRPr lang="en-US"/>
          </a:p>
        </p:txBody>
      </p:sp>
      <p:pic>
        <p:nvPicPr>
          <p:cNvPr id="7" name="Imagem 6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B7B24F2B-EA9C-013A-A00B-8D01B41255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27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A1EF9-D13B-EDD8-B295-13AB40D5C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22BCC242-A6A5-9DD0-81C2-76F01181A7F4}"/>
              </a:ext>
            </a:extLst>
          </p:cNvPr>
          <p:cNvSpPr txBox="1"/>
          <p:nvPr/>
        </p:nvSpPr>
        <p:spPr>
          <a:xfrm>
            <a:off x="1097280" y="2926854"/>
            <a:ext cx="8229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Usando uma analogia perfeita, o HTML é a estrutura de uma casa que estamos construindo, tijolo a tijolo vamos construindo paredes, janelas, portas, sala, banheiro, cozinha. Cada cômodo tem sua característica, assim como cada pedacinho de uma página tem suas característica específicas.</a:t>
            </a:r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FAA3F6D9-7873-8918-374E-66A4CD9E1C12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HTML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DE46521-21A9-6800-888F-520EA0BC3A7F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DDB962B-43EC-BB6A-75C6-0754C3989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7116901"/>
            <a:ext cx="7010400" cy="3768090"/>
          </a:xfrm>
          <a:prstGeom prst="rect">
            <a:avLst/>
          </a:prstGeom>
        </p:spPr>
      </p:pic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BFFF05D4-3732-9A35-BE31-369E518A0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18DBEC16-4A64-1B6A-9633-950888954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11</a:t>
            </a:fld>
            <a:endParaRPr lang="en-US"/>
          </a:p>
        </p:txBody>
      </p:sp>
      <p:pic>
        <p:nvPicPr>
          <p:cNvPr id="12" name="Imagem 11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948C85BF-25A3-8D81-8C0C-3896EB286FF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940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B49FF3-B376-5EB3-94B4-55D289A16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F4733E2-B58B-8210-DB5F-6CFD64B12E5A}"/>
              </a:ext>
            </a:extLst>
          </p:cNvPr>
          <p:cNvSpPr/>
          <p:nvPr/>
        </p:nvSpPr>
        <p:spPr>
          <a:xfrm>
            <a:off x="-28575" y="-381000"/>
            <a:ext cx="9601200" cy="1318260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30000">
                <a:srgbClr val="CDBA97"/>
              </a:gs>
              <a:gs pos="100000">
                <a:srgbClr val="FFF4D5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A4631DF5-76BC-0391-A8CA-43E69C725D65}"/>
              </a:ext>
            </a:extLst>
          </p:cNvPr>
          <p:cNvSpPr txBox="1"/>
          <p:nvPr/>
        </p:nvSpPr>
        <p:spPr>
          <a:xfrm>
            <a:off x="1695450" y="6096000"/>
            <a:ext cx="6153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CDBA97"/>
                </a:solidFill>
                <a:effectLst>
                  <a:glow rad="228600">
                    <a:srgbClr val="FFFF99"/>
                  </a:glo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CSS</a:t>
            </a:r>
            <a:endParaRPr lang="en-US" sz="8800" dirty="0">
              <a:solidFill>
                <a:srgbClr val="CDBA97"/>
              </a:solidFill>
              <a:effectLst>
                <a:glow rad="228600">
                  <a:srgbClr val="FFFF99"/>
                </a:glo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CA09270C-B9F3-1185-D340-87DB13F30F67}"/>
              </a:ext>
            </a:extLst>
          </p:cNvPr>
          <p:cNvSpPr txBox="1"/>
          <p:nvPr/>
        </p:nvSpPr>
        <p:spPr>
          <a:xfrm>
            <a:off x="1409700" y="2020550"/>
            <a:ext cx="61531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0" dirty="0">
                <a:ln w="0"/>
                <a:solidFill>
                  <a:srgbClr val="FFFF9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  <a:endParaRPr lang="en-US" sz="16000" dirty="0">
              <a:ln w="0"/>
              <a:solidFill>
                <a:srgbClr val="FFFF9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1F5C815-48F7-5F55-7086-E300A871DCCC}"/>
              </a:ext>
            </a:extLst>
          </p:cNvPr>
          <p:cNvSpPr txBox="1"/>
          <p:nvPr/>
        </p:nvSpPr>
        <p:spPr>
          <a:xfrm>
            <a:off x="1724025" y="7715250"/>
            <a:ext cx="6153150" cy="914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4ED4442-508C-635B-F364-DF0ACDC5A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4A1D9FC-7B0A-BFF0-9B10-0718B1941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189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BCD38-9949-7539-3E46-9FF88DC6B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FD79FF78-23D5-F2F8-A84F-FB797D3ADBA6}"/>
              </a:ext>
            </a:extLst>
          </p:cNvPr>
          <p:cNvSpPr txBox="1"/>
          <p:nvPr/>
        </p:nvSpPr>
        <p:spPr>
          <a:xfrm>
            <a:off x="1097280" y="2926854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o_componente">
            <a:extLst>
              <a:ext uri="{FF2B5EF4-FFF2-40B4-BE49-F238E27FC236}">
                <a16:creationId xmlns:a16="http://schemas.microsoft.com/office/drawing/2014/main" id="{598BC8F4-C7A8-D428-990A-22C6C4B1B85F}"/>
              </a:ext>
            </a:extLst>
          </p:cNvPr>
          <p:cNvSpPr txBox="1"/>
          <p:nvPr/>
        </p:nvSpPr>
        <p:spPr>
          <a:xfrm>
            <a:off x="1097280" y="2926854"/>
            <a:ext cx="8229600" cy="7417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CSS significa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Cascading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Style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Sheets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ou, em português, Folhas de Estilo em Cascata. É uma linguagem de estilo usada para descrever a apresentação visual de documentos HTML.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Ele contém regras que indicam como os elementos HTML devem ser exibidos. Por exemplo: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Todos os títulos principais (&lt;h1&gt;) devem ser azuis e ter o tamanho de fonte 24px.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Os parágrafos (&lt;p&gt;) devem ter uma margem esquerda de 20px.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Os links (&lt;a&gt;) devem ser sublinhados e mudar de cor quando passamos o mouse por cima.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Essas regras são aplicadas aos elementos HTML, transformando uma página simples em algo visualmente atraente e organizado.</a:t>
            </a:r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ítulo_Componente">
            <a:extLst>
              <a:ext uri="{FF2B5EF4-FFF2-40B4-BE49-F238E27FC236}">
                <a16:creationId xmlns:a16="http://schemas.microsoft.com/office/drawing/2014/main" id="{B9B3C975-B8B6-4A91-042A-6F599DE6551F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CSS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4857860-6B96-DB98-E2EA-93E63147AFA2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405DCE0-7E0A-3D39-6510-1E948C9D7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E60462E-B91B-0BBA-7224-9C9D2D210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13</a:t>
            </a:fld>
            <a:endParaRPr lang="en-US"/>
          </a:p>
        </p:txBody>
      </p:sp>
      <p:pic>
        <p:nvPicPr>
          <p:cNvPr id="5" name="Imagem 4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96C0AD8C-7628-2A83-3458-750C5DDAC34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376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11AE3-E18A-6AA5-A46D-A539F0660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27BA7B50-522A-3791-245C-4AC9D245A953}"/>
              </a:ext>
            </a:extLst>
          </p:cNvPr>
          <p:cNvSpPr txBox="1"/>
          <p:nvPr/>
        </p:nvSpPr>
        <p:spPr>
          <a:xfrm>
            <a:off x="1097280" y="2926854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o_componente">
            <a:extLst>
              <a:ext uri="{FF2B5EF4-FFF2-40B4-BE49-F238E27FC236}">
                <a16:creationId xmlns:a16="http://schemas.microsoft.com/office/drawing/2014/main" id="{2DB5C6F6-15A2-0216-EC04-FD1590606D9F}"/>
              </a:ext>
            </a:extLst>
          </p:cNvPr>
          <p:cNvSpPr txBox="1"/>
          <p:nvPr/>
        </p:nvSpPr>
        <p:spPr>
          <a:xfrm>
            <a:off x="1097280" y="2926854"/>
            <a:ext cx="8229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Imagine que você construiu uma casa linda com o HTML. As paredes estão no lugar, os cômodos estão definidos, mas a casa ainda está um pouco sem graça. É aí que entra o CSS.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Se o HTML é a estrutura da sua casa, o CSS é a decoração. 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Ele é responsável por definir a aparência visual da sua página, como cores, fontes, tamanhos, espaçamentos e layout.</a:t>
            </a:r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ítulo_Componente">
            <a:extLst>
              <a:ext uri="{FF2B5EF4-FFF2-40B4-BE49-F238E27FC236}">
                <a16:creationId xmlns:a16="http://schemas.microsoft.com/office/drawing/2014/main" id="{0161A9B2-A0D9-BEC2-E90A-E9EACDB8BE6F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CSS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8DFF9B3-E1AD-B9DD-DE9D-B137A265A485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B162042-29F7-9972-4987-CD6652DCA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50" y="7399198"/>
            <a:ext cx="5829300" cy="4371975"/>
          </a:xfrm>
          <a:prstGeom prst="rect">
            <a:avLst/>
          </a:prstGeom>
        </p:spPr>
      </p:pic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A670A9-23FC-CF46-21F7-05B8814F2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26955B-596E-6C88-0811-D318ADE15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14</a:t>
            </a:fld>
            <a:endParaRPr lang="en-US"/>
          </a:p>
        </p:txBody>
      </p:sp>
      <p:pic>
        <p:nvPicPr>
          <p:cNvPr id="11" name="Imagem 10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5E21BF73-3984-95F7-6704-0DC82B1EF6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266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E36AECE8-147C-0818-E9B5-00508048193E}"/>
              </a:ext>
            </a:extLst>
          </p:cNvPr>
          <p:cNvSpPr/>
          <p:nvPr/>
        </p:nvSpPr>
        <p:spPr>
          <a:xfrm>
            <a:off x="-28575" y="-381000"/>
            <a:ext cx="9601200" cy="1318260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30000">
                <a:srgbClr val="CDBA97"/>
              </a:gs>
              <a:gs pos="100000">
                <a:srgbClr val="FFF4D5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9A762E6D-62C2-7C36-E852-1FDA08688F70}"/>
              </a:ext>
            </a:extLst>
          </p:cNvPr>
          <p:cNvSpPr txBox="1"/>
          <p:nvPr/>
        </p:nvSpPr>
        <p:spPr>
          <a:xfrm>
            <a:off x="1695450" y="6096000"/>
            <a:ext cx="6153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CDBA97"/>
                </a:solidFill>
                <a:effectLst>
                  <a:glow rad="228600">
                    <a:srgbClr val="FFFF99"/>
                  </a:glo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Ê MUNDÃO</a:t>
            </a:r>
            <a:endParaRPr lang="en-US" sz="8800" dirty="0">
              <a:solidFill>
                <a:srgbClr val="CDBA97"/>
              </a:solidFill>
              <a:effectLst>
                <a:glow rad="228600">
                  <a:srgbClr val="FFFF99"/>
                </a:glo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4468D705-389F-6DB4-FE12-702E3FE50287}"/>
              </a:ext>
            </a:extLst>
          </p:cNvPr>
          <p:cNvSpPr txBox="1"/>
          <p:nvPr/>
        </p:nvSpPr>
        <p:spPr>
          <a:xfrm>
            <a:off x="1409700" y="2020550"/>
            <a:ext cx="61531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0" dirty="0">
                <a:ln w="0"/>
                <a:solidFill>
                  <a:srgbClr val="FFFF9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05</a:t>
            </a:r>
            <a:endParaRPr lang="en-US" sz="16000" dirty="0">
              <a:ln w="0"/>
              <a:solidFill>
                <a:srgbClr val="FFFF9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539CB42-0F4C-1AC1-04E0-D216F2DBF605}"/>
              </a:ext>
            </a:extLst>
          </p:cNvPr>
          <p:cNvSpPr txBox="1"/>
          <p:nvPr/>
        </p:nvSpPr>
        <p:spPr>
          <a:xfrm>
            <a:off x="1724025" y="7715250"/>
            <a:ext cx="6153150" cy="914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31B9F4D-284B-3F14-0620-FA81F64E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5DA43DA-0371-656F-F616-F71CAC549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869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8B466-4C25-F0BE-D01B-C3455D8C7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44B3C867-59AD-A540-2BCC-38BC9F7675EF}"/>
              </a:ext>
            </a:extLst>
          </p:cNvPr>
          <p:cNvSpPr txBox="1"/>
          <p:nvPr/>
        </p:nvSpPr>
        <p:spPr>
          <a:xfrm>
            <a:off x="1097280" y="2926854"/>
            <a:ext cx="822960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JavaScript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TypeScript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Angular, C#, JAVA, Front-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end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Back-end. Temos muito o que aprender. </a:t>
            </a:r>
            <a:r>
              <a:rPr lang="pt-BR" sz="280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Cada um a seu tempo. </a:t>
            </a:r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Despretenciosa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Curiosa. Entro nesse mundão tão assustador da Tecnologia. 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O aprendizado é infinito. Ainda bem. 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Vamos aprender sobre a tão complicada tecnologia utilizando as facilidades que ela oferece.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Para aprender, basta querer, a forma pode ser definida por nós mesmos, como preferirmos. 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Esse mundão tá aí, fazendo cada vez mais parte de nossas vidas. Vamos conhece-lo de perto? 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Gigante e acolhedor. 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Eita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novo mundo novo!</a:t>
            </a:r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D035D4C3-96DD-BE20-736C-7C8AAE69E318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Ê MUNDÃO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1014418-7FF2-AF32-8173-213A1FE23E66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9D6E49-028B-7B12-B276-A176E9004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9CA8F5-A656-681E-3B44-1BC6885FE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16</a:t>
            </a:fld>
            <a:endParaRPr lang="en-US"/>
          </a:p>
        </p:txBody>
      </p:sp>
      <p:pic>
        <p:nvPicPr>
          <p:cNvPr id="7" name="Imagem 6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B74BD816-EE5C-2ED6-456B-819D0089611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382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297B459A-8A29-89E5-7820-2C0A46A9AE8F}"/>
              </a:ext>
            </a:extLst>
          </p:cNvPr>
          <p:cNvSpPr/>
          <p:nvPr/>
        </p:nvSpPr>
        <p:spPr>
          <a:xfrm>
            <a:off x="0" y="-381000"/>
            <a:ext cx="9601200" cy="1318260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30000">
                <a:srgbClr val="CDBA97"/>
              </a:gs>
              <a:gs pos="100000">
                <a:srgbClr val="FFF4D5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706A18C-24AD-2621-46FF-470B273BA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17</a:t>
            </a:fld>
            <a:endParaRPr lang="en-US"/>
          </a:p>
        </p:txBody>
      </p:sp>
      <p:sp>
        <p:nvSpPr>
          <p:cNvPr id="5" name="Título_Componente">
            <a:extLst>
              <a:ext uri="{FF2B5EF4-FFF2-40B4-BE49-F238E27FC236}">
                <a16:creationId xmlns:a16="http://schemas.microsoft.com/office/drawing/2014/main" id="{23E7562C-7DBA-1233-A3F8-6A1824330274}"/>
              </a:ext>
            </a:extLst>
          </p:cNvPr>
          <p:cNvSpPr txBox="1"/>
          <p:nvPr/>
        </p:nvSpPr>
        <p:spPr>
          <a:xfrm>
            <a:off x="1707833" y="5487025"/>
            <a:ext cx="6153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CDBA97"/>
                </a:solidFill>
                <a:effectLst>
                  <a:glow rad="228600">
                    <a:srgbClr val="FFFF99"/>
                  </a:glo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ENFIM...</a:t>
            </a:r>
            <a:endParaRPr lang="en-US" sz="8800" dirty="0">
              <a:solidFill>
                <a:srgbClr val="CDBA97"/>
              </a:solidFill>
              <a:effectLst>
                <a:glow rad="228600">
                  <a:srgbClr val="FFFF99"/>
                </a:glo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7794EE0-A63E-518E-BE9A-0C2AB5B03E40}"/>
              </a:ext>
            </a:extLst>
          </p:cNvPr>
          <p:cNvSpPr txBox="1"/>
          <p:nvPr/>
        </p:nvSpPr>
        <p:spPr>
          <a:xfrm>
            <a:off x="1876425" y="7867650"/>
            <a:ext cx="6153150" cy="914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Espaço Reservado para Rodapé 5">
            <a:extLst>
              <a:ext uri="{FF2B5EF4-FFF2-40B4-BE49-F238E27FC236}">
                <a16:creationId xmlns:a16="http://schemas.microsoft.com/office/drawing/2014/main" id="{C65935AB-3DA7-6A3A-8249-C2C3E64A16D1}"/>
              </a:ext>
            </a:extLst>
          </p:cNvPr>
          <p:cNvSpPr txBox="1">
            <a:spLocks/>
          </p:cNvSpPr>
          <p:nvPr/>
        </p:nvSpPr>
        <p:spPr>
          <a:xfrm>
            <a:off x="3332798" y="120175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6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 PROGRAMADORA EM VOCÊ</a:t>
            </a:r>
          </a:p>
        </p:txBody>
      </p:sp>
    </p:spTree>
    <p:extLst>
      <p:ext uri="{BB962C8B-B14F-4D97-AF65-F5344CB8AC3E}">
        <p14:creationId xmlns:p14="http://schemas.microsoft.com/office/powerpoint/2010/main" val="740102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BC987246-B444-BF8D-1928-E5B1E998B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97140B7-7EE9-07F3-B8BA-C00BC4F39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18</a:t>
            </a:fld>
            <a:endParaRPr lang="en-US"/>
          </a:p>
        </p:txBody>
      </p:sp>
      <p:sp>
        <p:nvSpPr>
          <p:cNvPr id="4" name="Texto_componente">
            <a:extLst>
              <a:ext uri="{FF2B5EF4-FFF2-40B4-BE49-F238E27FC236}">
                <a16:creationId xmlns:a16="http://schemas.microsoft.com/office/drawing/2014/main" id="{8CAA022A-8D6A-C88E-868C-4D243211C71C}"/>
              </a:ext>
            </a:extLst>
          </p:cNvPr>
          <p:cNvSpPr txBox="1"/>
          <p:nvPr/>
        </p:nvSpPr>
        <p:spPr>
          <a:xfrm>
            <a:off x="1097280" y="2926854"/>
            <a:ext cx="8229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Que não é fim, é apenas o comecinho.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Esse Ebook em parte foi gerado por IA, em parte por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humano. 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O passo a passo se encontra no meu GITHUB.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Clique no endereço abaixo e acesse:</a:t>
            </a:r>
          </a:p>
        </p:txBody>
      </p:sp>
      <p:sp>
        <p:nvSpPr>
          <p:cNvPr id="5" name="Título_Componente">
            <a:extLst>
              <a:ext uri="{FF2B5EF4-FFF2-40B4-BE49-F238E27FC236}">
                <a16:creationId xmlns:a16="http://schemas.microsoft.com/office/drawing/2014/main" id="{25DAD9DE-7772-94B2-AE44-F647BD8BF82A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ENFIM...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F4986D3-3721-9CC8-FD9D-B754F3E2C181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7" name="Imagem 6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7FC4CCCE-9178-8250-FB94-4FA06341529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  <p:pic>
        <p:nvPicPr>
          <p:cNvPr id="9" name="Imagem 8" descr="Forma&#10;&#10;Descrição gerada automaticamente com confiança média">
            <a:extLst>
              <a:ext uri="{FF2B5EF4-FFF2-40B4-BE49-F238E27FC236}">
                <a16:creationId xmlns:a16="http://schemas.microsoft.com/office/drawing/2014/main" id="{2C4E8FE8-DFE8-56F5-DC35-8DE4CFA252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968" y="6593527"/>
            <a:ext cx="1711826" cy="962902"/>
          </a:xfrm>
          <a:prstGeom prst="rect">
            <a:avLst/>
          </a:prstGeom>
        </p:spPr>
      </p:pic>
      <p:sp>
        <p:nvSpPr>
          <p:cNvPr id="10" name="CaixaDeTexto 9">
            <a:hlinkClick r:id="rId4"/>
            <a:extLst>
              <a:ext uri="{FF2B5EF4-FFF2-40B4-BE49-F238E27FC236}">
                <a16:creationId xmlns:a16="http://schemas.microsoft.com/office/drawing/2014/main" id="{1FB5F88F-D7CA-E6F1-1069-8ED766558C1D}"/>
              </a:ext>
            </a:extLst>
          </p:cNvPr>
          <p:cNvSpPr txBox="1"/>
          <p:nvPr/>
        </p:nvSpPr>
        <p:spPr>
          <a:xfrm>
            <a:off x="926215" y="6813368"/>
            <a:ext cx="54945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24A48"/>
                </a:solidFill>
              </a:rPr>
              <a:t>https://</a:t>
            </a:r>
            <a:r>
              <a:rPr lang="en-US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sz="2800" dirty="0">
                <a:solidFill>
                  <a:srgbClr val="724A48"/>
                </a:solidFill>
              </a:rPr>
              <a:t>.com/LiaGuimaraes</a:t>
            </a:r>
          </a:p>
        </p:txBody>
      </p:sp>
      <p:graphicFrame>
        <p:nvGraphicFramePr>
          <p:cNvPr id="11" name="Objeto 10">
            <a:hlinkClick r:id="" action="ppaction://ole?verb=0"/>
            <a:extLst>
              <a:ext uri="{FF2B5EF4-FFF2-40B4-BE49-F238E27FC236}">
                <a16:creationId xmlns:a16="http://schemas.microsoft.com/office/drawing/2014/main" id="{972CCC4F-41BC-75FF-C336-9F63313A67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3971682"/>
              </p:ext>
            </p:extLst>
          </p:nvPr>
        </p:nvGraphicFramePr>
        <p:xfrm>
          <a:off x="1446212" y="9022080"/>
          <a:ext cx="4284028" cy="29026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5" imgW="5100861" imgH="6801724" progId="PowerPoint.Show.12">
                  <p:embed/>
                </p:oleObj>
              </mc:Choice>
              <mc:Fallback>
                <p:oleObj name="Presentation" r:id="rId5" imgW="5100861" imgH="6801724" progId="PowerPoint.Show.12">
                  <p:embed/>
                  <p:pic>
                    <p:nvPicPr>
                      <p:cNvPr id="11" name="Objeto 10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972CCC4F-41BC-75FF-C336-9F63313A67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46212" y="9022080"/>
                        <a:ext cx="4284028" cy="2902669"/>
                      </a:xfrm>
                      <a:prstGeom prst="rect">
                        <a:avLst/>
                      </a:prstGeom>
                      <a:blipFill>
                        <a:blip r:embed="rId7"/>
                        <a:tile tx="0" ty="0" sx="100000" sy="100000" flip="none" algn="tl"/>
                      </a:blip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5007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F962115D-BDE0-6C9F-4F28-5089DA3CD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3070C901-7D23-4E83-60F8-EFBBB9FD0D5F}"/>
              </a:ext>
            </a:extLst>
          </p:cNvPr>
          <p:cNvSpPr/>
          <p:nvPr/>
        </p:nvSpPr>
        <p:spPr>
          <a:xfrm>
            <a:off x="0" y="-381000"/>
            <a:ext cx="9601200" cy="1318260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30000">
                <a:srgbClr val="CDBA97"/>
              </a:gs>
              <a:gs pos="100000">
                <a:srgbClr val="FFF4D5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9A5AA0F2-7C54-B251-3D1B-9D7233762B9D}"/>
              </a:ext>
            </a:extLst>
          </p:cNvPr>
          <p:cNvSpPr txBox="1"/>
          <p:nvPr/>
        </p:nvSpPr>
        <p:spPr>
          <a:xfrm>
            <a:off x="1724025" y="6096000"/>
            <a:ext cx="6153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CDBA97"/>
                </a:solidFill>
                <a:effectLst>
                  <a:glow rad="228600">
                    <a:srgbClr val="FFFF99"/>
                  </a:glo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despertar</a:t>
            </a:r>
            <a:endParaRPr lang="en-US" sz="8800" dirty="0">
              <a:solidFill>
                <a:srgbClr val="CDBA97"/>
              </a:solidFill>
              <a:effectLst>
                <a:glow rad="228600">
                  <a:srgbClr val="FFFF99"/>
                </a:glo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ítulo_Componente">
            <a:extLst>
              <a:ext uri="{FF2B5EF4-FFF2-40B4-BE49-F238E27FC236}">
                <a16:creationId xmlns:a16="http://schemas.microsoft.com/office/drawing/2014/main" id="{057279A6-8283-11AA-7F3F-D5D8A5B856EC}"/>
              </a:ext>
            </a:extLst>
          </p:cNvPr>
          <p:cNvSpPr txBox="1"/>
          <p:nvPr/>
        </p:nvSpPr>
        <p:spPr>
          <a:xfrm>
            <a:off x="1438275" y="2020550"/>
            <a:ext cx="61531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0" dirty="0">
                <a:ln w="0"/>
                <a:solidFill>
                  <a:srgbClr val="FFFF9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  <a:endParaRPr lang="en-US" sz="16000" dirty="0">
              <a:ln w="0"/>
              <a:solidFill>
                <a:srgbClr val="FFFF9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0FD377A-FA92-3C5D-BEED-47241DFB52E7}"/>
              </a:ext>
            </a:extLst>
          </p:cNvPr>
          <p:cNvSpPr txBox="1"/>
          <p:nvPr/>
        </p:nvSpPr>
        <p:spPr>
          <a:xfrm>
            <a:off x="1724025" y="7715250"/>
            <a:ext cx="6153150" cy="914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F2868B8-F2A1-8B32-A113-1FBEC7B7B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7891D3-B180-2A0D-B38F-04BB4464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962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33FFD-7248-2B6B-D54E-BEF8703BA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A920EB27-172B-BC5E-D0AE-B2D1D727C3E1}"/>
              </a:ext>
            </a:extLst>
          </p:cNvPr>
          <p:cNvSpPr txBox="1"/>
          <p:nvPr/>
        </p:nvSpPr>
        <p:spPr>
          <a:xfrm>
            <a:off x="1097280" y="2926854"/>
            <a:ext cx="822960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Inquieta. Estagnada. O que eu não queria, eu já sabia. Mas o que eu queria? 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Fui experimentar. Programação de dados, eu seria capaz?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Inscrição na plataforma de estudos de tecnologia. Professores, metodologia, conteúdo, resultado. Descobri o que eu queria. 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Parecia aprender uma língua nova.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Tags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inputs,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else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template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string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import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function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eram só o começo.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Desafiador. Apaixonante.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 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5D30C906-D519-7B3A-1D8F-9B33AE23013B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despertar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10C06D2-2EDC-5B64-E4F2-30F1059562FB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BD09ADC-F497-61B2-F747-F57BB9186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A10D91-FE38-C1A0-BF9A-73D1AB8E4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3</a:t>
            </a:fld>
            <a:endParaRPr lang="en-US"/>
          </a:p>
        </p:txBody>
      </p:sp>
      <p:pic>
        <p:nvPicPr>
          <p:cNvPr id="7" name="Imagem 6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CB94B80F-DA66-BC4B-F64A-B725455E8ED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89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BE2EEE6-1554-5E49-D153-0052FA245CA0}"/>
              </a:ext>
            </a:extLst>
          </p:cNvPr>
          <p:cNvSpPr/>
          <p:nvPr/>
        </p:nvSpPr>
        <p:spPr>
          <a:xfrm>
            <a:off x="0" y="-381000"/>
            <a:ext cx="9601200" cy="1318260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30000">
                <a:srgbClr val="CDBA97"/>
              </a:gs>
              <a:gs pos="100000">
                <a:srgbClr val="FFF4D5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3CAFF861-456C-0382-8341-607BFB9FABFD}"/>
              </a:ext>
            </a:extLst>
          </p:cNvPr>
          <p:cNvSpPr txBox="1"/>
          <p:nvPr/>
        </p:nvSpPr>
        <p:spPr>
          <a:xfrm>
            <a:off x="1724025" y="6096000"/>
            <a:ext cx="6153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CDBA97"/>
                </a:solidFill>
                <a:effectLst>
                  <a:glow rad="228600">
                    <a:srgbClr val="FFFF99"/>
                  </a:glo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caminho</a:t>
            </a:r>
            <a:endParaRPr lang="en-US" sz="8800" dirty="0">
              <a:solidFill>
                <a:srgbClr val="CDBA97"/>
              </a:solidFill>
              <a:effectLst>
                <a:glow rad="228600">
                  <a:srgbClr val="FFFF99"/>
                </a:glo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2228C7AA-AD23-9CC6-1F73-3CB3DF5AEC95}"/>
              </a:ext>
            </a:extLst>
          </p:cNvPr>
          <p:cNvSpPr txBox="1"/>
          <p:nvPr/>
        </p:nvSpPr>
        <p:spPr>
          <a:xfrm>
            <a:off x="1438275" y="2020550"/>
            <a:ext cx="61531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0" dirty="0">
                <a:ln w="0"/>
                <a:solidFill>
                  <a:srgbClr val="FFFF9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  <a:endParaRPr lang="en-US" sz="16000" dirty="0">
              <a:ln w="0"/>
              <a:solidFill>
                <a:srgbClr val="FFFF9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B16FF79-7DC9-FAFB-AB5D-9964EC893358}"/>
              </a:ext>
            </a:extLst>
          </p:cNvPr>
          <p:cNvSpPr txBox="1"/>
          <p:nvPr/>
        </p:nvSpPr>
        <p:spPr>
          <a:xfrm>
            <a:off x="1724025" y="7715250"/>
            <a:ext cx="6153150" cy="914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AF0E8C-6A6E-2AEF-9A7E-C836864C6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 PROGRAMADORA EM VOCÊ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B22A5B-E3F7-C27A-F177-C9BB9D902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927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1FA3C694-4F58-8407-9447-B7BD8A4A0C67}"/>
              </a:ext>
            </a:extLst>
          </p:cNvPr>
          <p:cNvSpPr txBox="1"/>
          <p:nvPr/>
        </p:nvSpPr>
        <p:spPr>
          <a:xfrm>
            <a:off x="1097280" y="2926854"/>
            <a:ext cx="82296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Vontade de desistir? Jamais. Afinal, eu fiz a assinatura da Plataforma que valia um ano. Não jogo dinheiro fora.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Horas, desespero, sem saída. Descanso. Um novo dia, uma saída, um resultado esperado. Alegria, satisfação. 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Finalmente eu consigo olhar os códigos e decifrar um pouquinho que seja, mas não são mais letrinhas perdidas numa tela.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AE1DAAC8-C51F-63AD-791F-1DDCB115D675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caminho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CDDBE8F-5910-5AE5-249C-C9A6DADA2989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C9311CB-359F-E87A-66CB-C59865318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569700-E0B7-2358-C302-E6EB14B9B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5</a:t>
            </a:fld>
            <a:endParaRPr lang="en-US"/>
          </a:p>
        </p:txBody>
      </p:sp>
      <p:pic>
        <p:nvPicPr>
          <p:cNvPr id="8" name="Imagem 7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5A648E5E-B5F9-F959-6287-A4C305354B5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251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765961A-6F75-DBEB-D548-D95901A7AC19}"/>
              </a:ext>
            </a:extLst>
          </p:cNvPr>
          <p:cNvSpPr/>
          <p:nvPr/>
        </p:nvSpPr>
        <p:spPr>
          <a:xfrm>
            <a:off x="0" y="-381000"/>
            <a:ext cx="9601200" cy="1318260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30000">
                <a:srgbClr val="CDBA97"/>
              </a:gs>
              <a:gs pos="100000">
                <a:srgbClr val="FFF4D5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70F567FF-7BDE-875F-6D0E-70CA7369214B}"/>
              </a:ext>
            </a:extLst>
          </p:cNvPr>
          <p:cNvSpPr txBox="1"/>
          <p:nvPr/>
        </p:nvSpPr>
        <p:spPr>
          <a:xfrm>
            <a:off x="1724025" y="6096000"/>
            <a:ext cx="6153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CDBA97"/>
                </a:solidFill>
                <a:effectLst>
                  <a:glow rad="228600">
                    <a:srgbClr val="FFFF99"/>
                  </a:glo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começo</a:t>
            </a:r>
            <a:endParaRPr lang="en-US" sz="8800" dirty="0">
              <a:solidFill>
                <a:srgbClr val="CDBA97"/>
              </a:solidFill>
              <a:effectLst>
                <a:glow rad="228600">
                  <a:srgbClr val="FFFF99"/>
                </a:glo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6F639CE4-4D17-D1D0-0E56-F2CDF21A2212}"/>
              </a:ext>
            </a:extLst>
          </p:cNvPr>
          <p:cNvSpPr txBox="1"/>
          <p:nvPr/>
        </p:nvSpPr>
        <p:spPr>
          <a:xfrm>
            <a:off x="1438275" y="2020550"/>
            <a:ext cx="61531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0" dirty="0">
                <a:ln w="0"/>
                <a:solidFill>
                  <a:srgbClr val="FFFF9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endParaRPr lang="en-US" sz="16000" dirty="0">
              <a:ln w="0"/>
              <a:solidFill>
                <a:srgbClr val="FFFF9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386971-4519-AE30-8ECF-5BB819336AFB}"/>
              </a:ext>
            </a:extLst>
          </p:cNvPr>
          <p:cNvSpPr txBox="1"/>
          <p:nvPr/>
        </p:nvSpPr>
        <p:spPr>
          <a:xfrm>
            <a:off x="1724025" y="7715250"/>
            <a:ext cx="6153150" cy="914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79051B-2BCA-EAF4-C973-35D1DAA7F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854EFA4-1C3F-8F11-1DA6-7BA9E7F63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984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89ADA-CE5B-E03C-F52D-1CC7B498C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829EC795-0C78-AA43-DE38-DDF842EE7608}"/>
              </a:ext>
            </a:extLst>
          </p:cNvPr>
          <p:cNvSpPr txBox="1"/>
          <p:nvPr/>
        </p:nvSpPr>
        <p:spPr>
          <a:xfrm>
            <a:off x="1097280" y="2926854"/>
            <a:ext cx="82296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Começamos pelo início. Um nome já conhecido, escutado em algum lugar, HTML. Não tenho ideia do que significa, mas deve ser difícil. Junto com ele vêm o CSS, esse jamais conhecido nem ao menos escutado.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Surpresa. Como num passe de mágica, digitamos um código e pronto, lá está nossa primeira frase colorida numa tela distinta da qual escrevemos.</a:t>
            </a:r>
          </a:p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Sucesso. Eu consigo fazer. Se eu não conseguir uma conquista profissional, pelo menos arranjei uma nova diversão desafiadora e hipnotizante</a:t>
            </a:r>
          </a:p>
          <a:p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FFDEE0DC-CEB9-C0B4-BDE5-185CB778479C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começo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523803E-37B3-E056-F8D2-26A719560DAD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F507B1-12AF-BA66-334F-7906AF2B4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F5E0D6E-F679-7892-C875-A5813FC8D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7</a:t>
            </a:fld>
            <a:endParaRPr lang="en-US"/>
          </a:p>
        </p:txBody>
      </p:sp>
      <p:pic>
        <p:nvPicPr>
          <p:cNvPr id="7" name="Imagem 6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02D3D7A2-D959-75A7-B9BD-763F788DBB3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47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A20384-155C-577E-A83F-C2B74DA6FB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F6657E6-BEFF-11BE-68FC-7CB7AF3B712D}"/>
              </a:ext>
            </a:extLst>
          </p:cNvPr>
          <p:cNvSpPr/>
          <p:nvPr/>
        </p:nvSpPr>
        <p:spPr>
          <a:xfrm>
            <a:off x="0" y="-381000"/>
            <a:ext cx="9601200" cy="1318260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30000">
                <a:srgbClr val="CDBA97"/>
              </a:gs>
              <a:gs pos="100000">
                <a:srgbClr val="FFF4D5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D417763C-E1C7-CFBB-C83C-3C9CB5CCFA39}"/>
              </a:ext>
            </a:extLst>
          </p:cNvPr>
          <p:cNvSpPr txBox="1"/>
          <p:nvPr/>
        </p:nvSpPr>
        <p:spPr>
          <a:xfrm>
            <a:off x="1724025" y="6096000"/>
            <a:ext cx="6153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CDBA97"/>
                </a:solidFill>
                <a:effectLst>
                  <a:glow rad="228600">
                    <a:srgbClr val="FFFF99"/>
                  </a:glo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HTML</a:t>
            </a:r>
            <a:endParaRPr lang="en-US" sz="8800" dirty="0">
              <a:solidFill>
                <a:srgbClr val="CDBA97"/>
              </a:solidFill>
              <a:effectLst>
                <a:glow rad="228600">
                  <a:srgbClr val="FFFF99"/>
                </a:glo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ítulo_Componente">
            <a:extLst>
              <a:ext uri="{FF2B5EF4-FFF2-40B4-BE49-F238E27FC236}">
                <a16:creationId xmlns:a16="http://schemas.microsoft.com/office/drawing/2014/main" id="{5B682983-92A0-1C67-88A4-0C85BB96D570}"/>
              </a:ext>
            </a:extLst>
          </p:cNvPr>
          <p:cNvSpPr txBox="1"/>
          <p:nvPr/>
        </p:nvSpPr>
        <p:spPr>
          <a:xfrm>
            <a:off x="1438275" y="2020550"/>
            <a:ext cx="61531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0" dirty="0">
                <a:ln w="0"/>
                <a:solidFill>
                  <a:srgbClr val="FFFF99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endParaRPr lang="en-US" sz="16000" dirty="0">
              <a:ln w="0"/>
              <a:solidFill>
                <a:srgbClr val="FFFF9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C83CFEC-066B-68C8-FE54-609DEF15A329}"/>
              </a:ext>
            </a:extLst>
          </p:cNvPr>
          <p:cNvSpPr txBox="1"/>
          <p:nvPr/>
        </p:nvSpPr>
        <p:spPr>
          <a:xfrm>
            <a:off x="1724025" y="7715250"/>
            <a:ext cx="6153150" cy="914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7215E6-EB56-D377-D819-9A121D4AB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818019D-6FEB-76D8-2E03-FD30C8546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28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_componente">
            <a:extLst>
              <a:ext uri="{FF2B5EF4-FFF2-40B4-BE49-F238E27FC236}">
                <a16:creationId xmlns:a16="http://schemas.microsoft.com/office/drawing/2014/main" id="{8EA22AB4-71A8-AE3C-8499-7019AC747203}"/>
              </a:ext>
            </a:extLst>
          </p:cNvPr>
          <p:cNvSpPr txBox="1"/>
          <p:nvPr/>
        </p:nvSpPr>
        <p:spPr>
          <a:xfrm>
            <a:off x="1097280" y="2926854"/>
            <a:ext cx="82296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HTML significa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HyperText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Markup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Language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ou Linguagem de Marcação de Hipertexto em português. </a:t>
            </a:r>
          </a:p>
          <a:p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Linguagem: É um conjunto de regras e símbolos que usamos para "conversar" com o computador.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Marcação: Significa que usamos "marcas" (chamadas de </a:t>
            </a:r>
            <a:r>
              <a:rPr lang="pt-BR" sz="2800" dirty="0" err="1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tags</a:t>
            </a: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para indicar ao computador como ele deve apresentar o conteúdo em uma página.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724A4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Hipertexto: Permite criar links para outras páginas, como as que você clica para navegar pela internet.</a:t>
            </a:r>
            <a:endParaRPr lang="en-US" sz="2800" dirty="0">
              <a:solidFill>
                <a:srgbClr val="724A48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_Componente">
            <a:extLst>
              <a:ext uri="{FF2B5EF4-FFF2-40B4-BE49-F238E27FC236}">
                <a16:creationId xmlns:a16="http://schemas.microsoft.com/office/drawing/2014/main" id="{0801EE2F-07C8-790B-2265-17167015DED6}"/>
              </a:ext>
            </a:extLst>
          </p:cNvPr>
          <p:cNvSpPr txBox="1"/>
          <p:nvPr/>
        </p:nvSpPr>
        <p:spPr>
          <a:xfrm>
            <a:off x="1097280" y="70657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724A48"/>
                </a:solidFill>
                <a:latin typeface="Berlin Sans FB" panose="020E0602020502020306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HTML</a:t>
            </a:r>
            <a:endParaRPr lang="en-US" sz="4000" dirty="0">
              <a:solidFill>
                <a:srgbClr val="724A48"/>
              </a:solidFill>
              <a:latin typeface="Berlin Sans FB" panose="020E0602020502020306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1ED1616-1887-16F1-672D-0EA7DC1E6600}"/>
              </a:ext>
            </a:extLst>
          </p:cNvPr>
          <p:cNvSpPr txBox="1"/>
          <p:nvPr/>
        </p:nvSpPr>
        <p:spPr>
          <a:xfrm>
            <a:off x="914400" y="0"/>
            <a:ext cx="182880" cy="1463040"/>
          </a:xfrm>
          <a:prstGeom prst="rect">
            <a:avLst/>
          </a:prstGeom>
          <a:gradFill flip="none" rotWithShape="1">
            <a:gsLst>
              <a:gs pos="0">
                <a:srgbClr val="FFF4D5">
                  <a:shade val="30000"/>
                  <a:satMod val="115000"/>
                </a:srgbClr>
              </a:gs>
              <a:gs pos="50000">
                <a:srgbClr val="FFF4D5">
                  <a:shade val="67500"/>
                  <a:satMod val="115000"/>
                </a:srgbClr>
              </a:gs>
              <a:gs pos="100000">
                <a:srgbClr val="FFF4D5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4D93554-2071-1B11-160D-16C8E9C8D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 PROGRAMADORA EM VOCÊ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6070A0-949B-08CA-F444-95A3BBE9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E9D04-1109-4E26-A4B0-8659AB5C3C5B}" type="slidenum">
              <a:rPr lang="en-US" smtClean="0"/>
              <a:t>9</a:t>
            </a:fld>
            <a:endParaRPr lang="en-US"/>
          </a:p>
        </p:txBody>
      </p:sp>
      <p:pic>
        <p:nvPicPr>
          <p:cNvPr id="7" name="Imagem 6" descr="Desenho de estrelas&#10;&#10;Descrição gerada automaticamente com confiança média">
            <a:extLst>
              <a:ext uri="{FF2B5EF4-FFF2-40B4-BE49-F238E27FC236}">
                <a16:creationId xmlns:a16="http://schemas.microsoft.com/office/drawing/2014/main" id="{0DF48BF4-AE85-D1B7-5A5F-26BEAEF63E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322" y="731520"/>
            <a:ext cx="1758796" cy="17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221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Tema do 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634</TotalTime>
  <Words>1023</Words>
  <Application>Microsoft Office PowerPoint</Application>
  <PresentationFormat>Papel A3 (297 x 420 mm)</PresentationFormat>
  <Paragraphs>118</Paragraphs>
  <Slides>18</Slides>
  <Notes>1</Notes>
  <HiddenSlides>0</HiddenSlides>
  <MMClips>0</MMClips>
  <ScaleCrop>false</ScaleCrop>
  <HeadingPairs>
    <vt:vector size="8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7" baseType="lpstr">
      <vt:lpstr>Aharoni</vt:lpstr>
      <vt:lpstr>Aptos</vt:lpstr>
      <vt:lpstr>Aptos Display</vt:lpstr>
      <vt:lpstr>Arial</vt:lpstr>
      <vt:lpstr>Berlin Sans FB</vt:lpstr>
      <vt:lpstr>Calibri</vt:lpstr>
      <vt:lpstr>Rockwell Extra Bold</vt:lpstr>
      <vt:lpstr>Tema do Office</vt:lpstr>
      <vt:lpstr>Apresentação do Microsoft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Lia Guimarães dos Santos</dc:creator>
  <cp:lastModifiedBy>Lia Guimarães dos Santos</cp:lastModifiedBy>
  <cp:revision>2</cp:revision>
  <dcterms:created xsi:type="dcterms:W3CDTF">2024-12-14T17:30:25Z</dcterms:created>
  <dcterms:modified xsi:type="dcterms:W3CDTF">2024-12-18T01:03:15Z</dcterms:modified>
</cp:coreProperties>
</file>

<file path=docProps/thumbnail.jpeg>
</file>